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648607" y="889035"/>
            <a:ext cx="10807700" cy="3800678"/>
            <a:chOff x="648607" y="889035"/>
            <a:chExt cx="10807700" cy="380067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648607" y="889035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一、重点字音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蝌蚪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kē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dǒu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嘴巴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zuǐ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蹲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dūn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坏事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huài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带来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dài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种子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zhǒng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旅行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手脚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jiǎo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挺着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tǐnɡ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晴朗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lǎnɡ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暴雨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bào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淹没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mò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脑袋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nǎo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dɑi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海洋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hǎi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yánɡ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庄稼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zhuāng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jiɑ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准备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zhǔn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bèi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3984756" y="17671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859505" y="1767111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6" name="矩形 5"/>
            <p:cNvSpPr/>
            <p:nvPr/>
          </p:nvSpPr>
          <p:spPr>
            <a:xfrm>
              <a:off x="6270756" y="17671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7" name="矩形 6"/>
            <p:cNvSpPr/>
            <p:nvPr/>
          </p:nvSpPr>
          <p:spPr>
            <a:xfrm>
              <a:off x="9057499" y="17671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8" name="矩形 7"/>
            <p:cNvSpPr/>
            <p:nvPr/>
          </p:nvSpPr>
          <p:spPr>
            <a:xfrm>
              <a:off x="9460270" y="244638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9" name="矩形 8"/>
            <p:cNvSpPr/>
            <p:nvPr/>
          </p:nvSpPr>
          <p:spPr>
            <a:xfrm>
              <a:off x="6270756" y="244638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3901506" y="244418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797726" y="241802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848153" y="296740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4383294" y="297460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4" name="矩形 13"/>
            <p:cNvSpPr/>
            <p:nvPr/>
          </p:nvSpPr>
          <p:spPr>
            <a:xfrm>
              <a:off x="6270755" y="297460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9460269" y="297460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797726" y="3557711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3925137" y="3583874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237975" y="3583874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848153" y="4166493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</p:grp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692150" y="1156497"/>
            <a:ext cx="10807700" cy="3830334"/>
            <a:chOff x="692150" y="1156497"/>
            <a:chExt cx="10807700" cy="383033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156497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二、重点字形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两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条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哪里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宽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那里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长短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孩子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成长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升起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连忙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海洋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许多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工作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办法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如果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已经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分别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轻轻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发生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胆小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肚子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更加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认识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转身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雨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夹雪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3070357" y="203925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4" name="矩形 3"/>
            <p:cNvSpPr/>
            <p:nvPr/>
          </p:nvSpPr>
          <p:spPr>
            <a:xfrm>
              <a:off x="837733" y="2039254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5029785" y="20544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6" name="矩形 5"/>
            <p:cNvSpPr/>
            <p:nvPr/>
          </p:nvSpPr>
          <p:spPr>
            <a:xfrm>
              <a:off x="7285103" y="20544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7" name="矩形 6"/>
            <p:cNvSpPr/>
            <p:nvPr/>
          </p:nvSpPr>
          <p:spPr>
            <a:xfrm>
              <a:off x="9443417" y="20544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8" name="矩形 7"/>
            <p:cNvSpPr/>
            <p:nvPr/>
          </p:nvSpPr>
          <p:spPr>
            <a:xfrm>
              <a:off x="853154" y="265941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9" name="矩形 8"/>
            <p:cNvSpPr/>
            <p:nvPr/>
          </p:nvSpPr>
          <p:spPr>
            <a:xfrm>
              <a:off x="3070356" y="27138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0" name="矩形 9"/>
            <p:cNvSpPr/>
            <p:nvPr/>
          </p:nvSpPr>
          <p:spPr>
            <a:xfrm>
              <a:off x="7285103" y="265253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1" name="矩形 10"/>
            <p:cNvSpPr/>
            <p:nvPr/>
          </p:nvSpPr>
          <p:spPr>
            <a:xfrm>
              <a:off x="5070561" y="2674633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2" name="矩形 11"/>
            <p:cNvSpPr/>
            <p:nvPr/>
          </p:nvSpPr>
          <p:spPr>
            <a:xfrm>
              <a:off x="9065416" y="2652539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3" name="矩形 12"/>
            <p:cNvSpPr/>
            <p:nvPr/>
          </p:nvSpPr>
          <p:spPr>
            <a:xfrm>
              <a:off x="837733" y="327957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4" name="矩形 13"/>
            <p:cNvSpPr/>
            <p:nvPr/>
          </p:nvSpPr>
          <p:spPr>
            <a:xfrm>
              <a:off x="3461190" y="325163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5" name="矩形 14"/>
            <p:cNvSpPr/>
            <p:nvPr/>
          </p:nvSpPr>
          <p:spPr>
            <a:xfrm>
              <a:off x="5035208" y="3251635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7285102" y="325163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9065416" y="3279578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869542" y="3886366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3070355" y="385821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70561" y="3834217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7281960" y="380279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9098200" y="380279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837732" y="44636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3461190" y="442615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5" name="矩形 24"/>
            <p:cNvSpPr/>
            <p:nvPr/>
          </p:nvSpPr>
          <p:spPr>
            <a:xfrm>
              <a:off x="4961236" y="444879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6" name="矩形 25"/>
            <p:cNvSpPr/>
            <p:nvPr/>
          </p:nvSpPr>
          <p:spPr>
            <a:xfrm>
              <a:off x="7574665" y="44095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</p:spTree>
    <p:extLst>
      <p:ext uri="{BB962C8B-B14F-4D97-AF65-F5344CB8AC3E}">
        <p14:creationId xmlns:p14="http://schemas.microsoft.com/office/powerpoint/2010/main" val="2014127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2150" y="910806"/>
            <a:ext cx="10807700" cy="3637919"/>
            <a:chOff x="692150" y="910806"/>
            <a:chExt cx="10807700" cy="363791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91080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三、重点词语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表示动作的词语。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披着碧绿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衣裳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鼓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着大大的眼睛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露着雪白的肚皮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甩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着长长的尾巴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词语搭配。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灌溉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田地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发动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机器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淹没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庄稼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冲毁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房屋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849671" y="23777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5" name="矩形 4"/>
            <p:cNvSpPr/>
            <p:nvPr/>
          </p:nvSpPr>
          <p:spPr>
            <a:xfrm>
              <a:off x="5084214" y="246815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6" name="矩形 5"/>
            <p:cNvSpPr/>
            <p:nvPr/>
          </p:nvSpPr>
          <p:spPr>
            <a:xfrm>
              <a:off x="5041257" y="299137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7" name="矩形 6"/>
            <p:cNvSpPr/>
            <p:nvPr/>
          </p:nvSpPr>
          <p:spPr>
            <a:xfrm>
              <a:off x="849671" y="299137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</p:spTree>
    <p:extLst>
      <p:ext uri="{BB962C8B-B14F-4D97-AF65-F5344CB8AC3E}">
        <p14:creationId xmlns:p14="http://schemas.microsoft.com/office/powerpoint/2010/main" val="4080508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6341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墙角数枝梅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凌寒独自开。遥知不是雪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为有暗香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《梅花》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有时候我穿着白衣服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有时候我穿着黑衣服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早晨和傍晚我又把红袍披在身上。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《我是什么》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平常我在池子里睡觉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在小溪里散步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在江河里奔跑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在海洋里跳舞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开大会。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《我是什么》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8624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742</TotalTime>
  <Words>182</Words>
  <Application>Microsoft Office PowerPoint</Application>
  <PresentationFormat>宽屏</PresentationFormat>
  <Paragraphs>71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2021-07-19T03:09:34Z</dcterms:created>
  <dcterms:modified xsi:type="dcterms:W3CDTF">2025-08-27T12:28:23Z</dcterms:modified>
</cp:coreProperties>
</file>